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C072883-90F9-4E70-9E13-6912F2759689}" type="datetimeFigureOut">
              <a:rPr lang="en-US" smtClean="0"/>
              <a:pPr/>
              <a:t>2/17/2010</a:t>
            </a:fld>
            <a:endParaRPr lang="en-CA"/>
          </a:p>
        </p:txBody>
      </p:sp>
      <p:sp>
        <p:nvSpPr>
          <p:cNvPr id="19" name="Footer Placeholder 18"/>
          <p:cNvSpPr>
            <a:spLocks noGrp="1"/>
          </p:cNvSpPr>
          <p:nvPr>
            <p:ph type="ftr" sz="quarter" idx="11"/>
          </p:nvPr>
        </p:nvSpPr>
        <p:spPr/>
        <p:txBody>
          <a:bodyPr/>
          <a:lstStyle/>
          <a:p>
            <a:endParaRPr lang="en-CA"/>
          </a:p>
        </p:txBody>
      </p:sp>
      <p:sp>
        <p:nvSpPr>
          <p:cNvPr id="27" name="Slide Number Placeholder 26"/>
          <p:cNvSpPr>
            <a:spLocks noGrp="1"/>
          </p:cNvSpPr>
          <p:nvPr>
            <p:ph type="sldNum" sz="quarter" idx="12"/>
          </p:nvPr>
        </p:nvSpPr>
        <p:spPr/>
        <p:txBody>
          <a:bodyPr/>
          <a:lstStyle/>
          <a:p>
            <a:fld id="{AD6BE075-04F2-445F-99E4-D0910560F3C0}"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072883-90F9-4E70-9E13-6912F2759689}" type="datetimeFigureOut">
              <a:rPr lang="en-US" smtClean="0"/>
              <a:pPr/>
              <a:t>2/17/2010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D6BE075-04F2-445F-99E4-D0910560F3C0}"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072883-90F9-4E70-9E13-6912F2759689}" type="datetimeFigureOut">
              <a:rPr lang="en-US" smtClean="0"/>
              <a:pPr/>
              <a:t>2/17/2010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D6BE075-04F2-445F-99E4-D0910560F3C0}"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072883-90F9-4E70-9E13-6912F2759689}" type="datetimeFigureOut">
              <a:rPr lang="en-US" smtClean="0"/>
              <a:pPr/>
              <a:t>2/17/2010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D6BE075-04F2-445F-99E4-D0910560F3C0}"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C072883-90F9-4E70-9E13-6912F2759689}" type="datetimeFigureOut">
              <a:rPr lang="en-US" smtClean="0"/>
              <a:pPr/>
              <a:t>2/17/2010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D6BE075-04F2-445F-99E4-D0910560F3C0}"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C072883-90F9-4E70-9E13-6912F2759689}" type="datetimeFigureOut">
              <a:rPr lang="en-US" smtClean="0"/>
              <a:pPr/>
              <a:t>2/17/2010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D6BE075-04F2-445F-99E4-D0910560F3C0}"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C072883-90F9-4E70-9E13-6912F2759689}" type="datetimeFigureOut">
              <a:rPr lang="en-US" smtClean="0"/>
              <a:pPr/>
              <a:t>2/17/2010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AD6BE075-04F2-445F-99E4-D0910560F3C0}"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072883-90F9-4E70-9E13-6912F2759689}" type="datetimeFigureOut">
              <a:rPr lang="en-US" smtClean="0"/>
              <a:pPr/>
              <a:t>2/17/2010</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AD6BE075-04F2-445F-99E4-D0910560F3C0}"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072883-90F9-4E70-9E13-6912F2759689}" type="datetimeFigureOut">
              <a:rPr lang="en-US" smtClean="0"/>
              <a:pPr/>
              <a:t>2/17/2010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AD6BE075-04F2-445F-99E4-D0910560F3C0}"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C072883-90F9-4E70-9E13-6912F2759689}" type="datetimeFigureOut">
              <a:rPr lang="en-US" smtClean="0"/>
              <a:pPr/>
              <a:t>2/17/2010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D6BE075-04F2-445F-99E4-D0910560F3C0}"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C072883-90F9-4E70-9E13-6912F2759689}" type="datetimeFigureOut">
              <a:rPr lang="en-US" smtClean="0"/>
              <a:pPr/>
              <a:t>2/17/2010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xfrm>
            <a:off x="8077200" y="6356350"/>
            <a:ext cx="609600" cy="365125"/>
          </a:xfrm>
        </p:spPr>
        <p:txBody>
          <a:bodyPr/>
          <a:lstStyle/>
          <a:p>
            <a:fld id="{AD6BE075-04F2-445F-99E4-D0910560F3C0}" type="slidenum">
              <a:rPr lang="en-CA" smtClean="0"/>
              <a:pPr/>
              <a:t>‹#›</a:t>
            </a:fld>
            <a:endParaRPr lang="en-C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C072883-90F9-4E70-9E13-6912F2759689}" type="datetimeFigureOut">
              <a:rPr lang="en-US" smtClean="0"/>
              <a:pPr/>
              <a:t>2/17/2010</a:t>
            </a:fld>
            <a:endParaRPr lang="en-C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C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D6BE075-04F2-445F-99E4-D0910560F3C0}" type="slidenum">
              <a:rPr lang="en-CA" smtClean="0"/>
              <a:pPr/>
              <a:t>‹#›</a:t>
            </a:fld>
            <a:endParaRPr lang="en-C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95136" y="0"/>
            <a:ext cx="9439136" cy="6858000"/>
          </a:xfrm>
          <a:prstGeom prst="rect">
            <a:avLst/>
          </a:prstGeom>
          <a:noFill/>
          <a:ln w="9525">
            <a:noFill/>
            <a:miter lim="800000"/>
            <a:headEnd/>
            <a:tailEnd/>
          </a:ln>
          <a:effectLst/>
        </p:spPr>
      </p:pic>
      <p:sp>
        <p:nvSpPr>
          <p:cNvPr id="2" name="Title 1"/>
          <p:cNvSpPr>
            <a:spLocks noGrp="1"/>
          </p:cNvSpPr>
          <p:nvPr>
            <p:ph type="ctrTitle"/>
          </p:nvPr>
        </p:nvSpPr>
        <p:spPr>
          <a:xfrm>
            <a:off x="1428728" y="285728"/>
            <a:ext cx="6286544" cy="1828800"/>
          </a:xfrm>
        </p:spPr>
        <p:txBody>
          <a:bodyPr/>
          <a:lstStyle/>
          <a:p>
            <a:pPr algn="ctr"/>
            <a:r>
              <a:rPr lang="en-CA" dirty="0" smtClean="0"/>
              <a:t>The British Conquest of North America</a:t>
            </a:r>
            <a:endParaRPr lang="en-C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Seven Years War</a:t>
            </a:r>
            <a:endParaRPr lang="en-CA" dirty="0"/>
          </a:p>
        </p:txBody>
      </p:sp>
      <p:sp>
        <p:nvSpPr>
          <p:cNvPr id="3" name="Content Placeholder 2"/>
          <p:cNvSpPr>
            <a:spLocks noGrp="1"/>
          </p:cNvSpPr>
          <p:nvPr>
            <p:ph idx="1"/>
          </p:nvPr>
        </p:nvSpPr>
        <p:spPr/>
        <p:txBody>
          <a:bodyPr>
            <a:normAutofit fontScale="92500"/>
          </a:bodyPr>
          <a:lstStyle/>
          <a:p>
            <a:r>
              <a:rPr lang="en-CA" dirty="0" smtClean="0"/>
              <a:t>1754 – Fighting broke out between Britain and France over control of the Ohio Valley along the western boundary of the Thirteen Colonies</a:t>
            </a:r>
          </a:p>
          <a:p>
            <a:r>
              <a:rPr lang="en-CA" dirty="0" smtClean="0"/>
              <a:t>1756 – The battle went global</a:t>
            </a:r>
          </a:p>
          <a:p>
            <a:pPr lvl="1"/>
            <a:r>
              <a:rPr lang="en-CA" dirty="0" smtClean="0"/>
              <a:t>Britain wanted to destroy the French navy and claim dominance of the seas</a:t>
            </a:r>
          </a:p>
          <a:p>
            <a:pPr lvl="1"/>
            <a:r>
              <a:rPr lang="en-CA" dirty="0" smtClean="0"/>
              <a:t>A total of 9 European countries chose sides and took part in the war</a:t>
            </a:r>
          </a:p>
          <a:p>
            <a:r>
              <a:rPr lang="en-CA" dirty="0" smtClean="0"/>
              <a:t>1759-1760 – Britain seized Quebec, after a series of battles</a:t>
            </a:r>
          </a:p>
          <a:p>
            <a:pPr lvl="1"/>
            <a:r>
              <a:rPr lang="en-CA" dirty="0" smtClean="0"/>
              <a:t>Read page 156 “It Only Lasted an Hour” and page 157 “The Battle of the Plains of Abraham”</a:t>
            </a: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dirty="0" smtClean="0"/>
              <a:t>France Abandons The Colony of New France</a:t>
            </a:r>
            <a:endParaRPr lang="en-CA" dirty="0"/>
          </a:p>
        </p:txBody>
      </p:sp>
      <p:sp>
        <p:nvSpPr>
          <p:cNvPr id="3" name="Content Placeholder 2"/>
          <p:cNvSpPr>
            <a:spLocks noGrp="1"/>
          </p:cNvSpPr>
          <p:nvPr>
            <p:ph idx="1"/>
          </p:nvPr>
        </p:nvSpPr>
        <p:spPr/>
        <p:txBody>
          <a:bodyPr>
            <a:normAutofit fontScale="92500" lnSpcReduction="20000"/>
          </a:bodyPr>
          <a:lstStyle/>
          <a:p>
            <a:r>
              <a:rPr lang="en-CA" dirty="0" smtClean="0"/>
              <a:t>The Seven Years War ended in 1763</a:t>
            </a:r>
          </a:p>
          <a:p>
            <a:r>
              <a:rPr lang="en-CA" dirty="0" smtClean="0"/>
              <a:t>During the negotiations for peace following the war, France gave up on the idea of “recovering” New France.  Instead, France negotiated terms that stated that they would maintain control of the </a:t>
            </a:r>
            <a:r>
              <a:rPr lang="en-CA" dirty="0" err="1" smtClean="0"/>
              <a:t>Carribean</a:t>
            </a:r>
            <a:r>
              <a:rPr lang="en-CA" dirty="0" smtClean="0"/>
              <a:t> islands of Guadeloupe, as the sugar that was produced there was even more valuable than the furs trapped in New France.  </a:t>
            </a:r>
          </a:p>
          <a:p>
            <a:pPr lvl="1"/>
            <a:r>
              <a:rPr lang="en-CA" dirty="0" smtClean="0"/>
              <a:t>What did this mean for the 65,000 </a:t>
            </a:r>
            <a:r>
              <a:rPr lang="en-CA" dirty="0" err="1" smtClean="0"/>
              <a:t>Canadiens</a:t>
            </a:r>
            <a:r>
              <a:rPr lang="en-CA" dirty="0" smtClean="0"/>
              <a:t> now under British rule?</a:t>
            </a:r>
          </a:p>
          <a:p>
            <a:pPr lvl="1"/>
            <a:r>
              <a:rPr lang="en-CA" dirty="0" smtClean="0"/>
              <a:t>To survive as a French society it will need to survive on its own – cut off from France – this will be very difficult</a:t>
            </a:r>
          </a:p>
          <a:p>
            <a:pPr lvl="1"/>
            <a:r>
              <a:rPr lang="en-CA" dirty="0" smtClean="0"/>
              <a:t>What was to happen to all of the close friends to the French as well – such as the </a:t>
            </a:r>
            <a:r>
              <a:rPr lang="en-CA" dirty="0" err="1" smtClean="0"/>
              <a:t>Mi’kmaq</a:t>
            </a:r>
            <a:r>
              <a:rPr lang="en-CA" dirty="0" smtClean="0"/>
              <a:t>, the </a:t>
            </a:r>
            <a:r>
              <a:rPr lang="en-CA" dirty="0" err="1" smtClean="0"/>
              <a:t>Anishinabe</a:t>
            </a:r>
            <a:r>
              <a:rPr lang="en-CA" dirty="0" smtClean="0"/>
              <a:t>, and the </a:t>
            </a:r>
            <a:r>
              <a:rPr lang="en-CA" dirty="0" err="1" smtClean="0"/>
              <a:t>Kichesiprini</a:t>
            </a:r>
            <a:r>
              <a:rPr lang="en-CA" dirty="0" smtClean="0"/>
              <a:t> to name just a few</a:t>
            </a:r>
          </a:p>
          <a:p>
            <a:pPr lvl="1">
              <a:buNone/>
            </a:pPr>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Treaty of Paris	</a:t>
            </a:r>
            <a:endParaRPr lang="en-CA" dirty="0"/>
          </a:p>
        </p:txBody>
      </p:sp>
      <p:sp>
        <p:nvSpPr>
          <p:cNvPr id="3" name="Content Placeholder 2"/>
          <p:cNvSpPr>
            <a:spLocks noGrp="1"/>
          </p:cNvSpPr>
          <p:nvPr>
            <p:ph idx="1"/>
          </p:nvPr>
        </p:nvSpPr>
        <p:spPr/>
        <p:txBody>
          <a:bodyPr>
            <a:normAutofit fontScale="85000" lnSpcReduction="10000"/>
          </a:bodyPr>
          <a:lstStyle/>
          <a:p>
            <a:r>
              <a:rPr lang="en-CA" dirty="0" smtClean="0"/>
              <a:t>France was forced to give up almost all of its territory in North America (as well as much of its territory in other regions of the world).</a:t>
            </a:r>
          </a:p>
          <a:p>
            <a:r>
              <a:rPr lang="en-CA" dirty="0" smtClean="0"/>
              <a:t>The Treaty of Paris – 1763 </a:t>
            </a:r>
          </a:p>
          <a:p>
            <a:pPr lvl="1"/>
            <a:r>
              <a:rPr lang="en-CA" dirty="0" smtClean="0"/>
              <a:t>The French negotiated guarantees in the treaty to guarantee that the British would not retaliate against the French allies, and that they would be allowed to practise their Catholic religion.</a:t>
            </a:r>
          </a:p>
          <a:p>
            <a:r>
              <a:rPr lang="en-CA" dirty="0" smtClean="0"/>
              <a:t>The future of the region was very uncertain</a:t>
            </a:r>
          </a:p>
          <a:p>
            <a:pPr lvl="1"/>
            <a:r>
              <a:rPr lang="en-CA" dirty="0" smtClean="0"/>
              <a:t>French Catholic servants</a:t>
            </a:r>
          </a:p>
          <a:p>
            <a:pPr lvl="1"/>
            <a:r>
              <a:rPr lang="en-CA" dirty="0" smtClean="0"/>
              <a:t>Protestant English rulers</a:t>
            </a:r>
          </a:p>
          <a:p>
            <a:pPr lvl="1"/>
            <a:r>
              <a:rPr lang="en-CA" dirty="0" smtClean="0"/>
              <a:t>Diverse peoples involved in the Fur Trade – First Nations, </a:t>
            </a:r>
            <a:r>
              <a:rPr lang="en-CA" dirty="0" err="1" smtClean="0"/>
              <a:t>Metis</a:t>
            </a:r>
            <a:endParaRPr lang="en-CA" dirty="0" smtClean="0"/>
          </a:p>
          <a:p>
            <a:pPr>
              <a:buNone/>
            </a:pPr>
            <a:endParaRPr lang="en-CA" dirty="0" smtClean="0"/>
          </a:p>
          <a:p>
            <a:pPr>
              <a:buNone/>
            </a:pPr>
            <a:r>
              <a:rPr lang="en-CA" dirty="0" smtClean="0"/>
              <a:t>Read page 159-160 – do questions 1-3 on page 160</a:t>
            </a:r>
          </a:p>
          <a:p>
            <a:pPr>
              <a:buNone/>
            </a:pP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Response Activity	</a:t>
            </a:r>
            <a:endParaRPr lang="en-CA" dirty="0"/>
          </a:p>
        </p:txBody>
      </p:sp>
      <p:sp>
        <p:nvSpPr>
          <p:cNvPr id="3" name="Content Placeholder 2"/>
          <p:cNvSpPr>
            <a:spLocks noGrp="1"/>
          </p:cNvSpPr>
          <p:nvPr>
            <p:ph idx="1"/>
          </p:nvPr>
        </p:nvSpPr>
        <p:spPr/>
        <p:txBody>
          <a:bodyPr/>
          <a:lstStyle/>
          <a:p>
            <a:r>
              <a:rPr lang="en-CA" dirty="0" smtClean="0"/>
              <a:t>Read the respond section on page 162 of the textbook.</a:t>
            </a:r>
          </a:p>
          <a:p>
            <a:pPr>
              <a:buNone/>
            </a:pPr>
            <a:endParaRPr lang="en-CA" dirty="0" smtClean="0"/>
          </a:p>
          <a:p>
            <a:r>
              <a:rPr lang="en-CA" dirty="0" smtClean="0"/>
              <a:t>Pretend you were an advisor to Britain in 1763 – what solutions would you suggest that would accomplish all of the stated priorities.</a:t>
            </a:r>
          </a:p>
          <a:p>
            <a:pPr>
              <a:buNone/>
            </a:pPr>
            <a:endParaRPr lang="en-CA" dirty="0" smtClean="0"/>
          </a:p>
          <a:p>
            <a:r>
              <a:rPr lang="en-CA" dirty="0" smtClean="0"/>
              <a:t>Get into groups of 3 and brainstorm scenarios that you believe would work.</a:t>
            </a:r>
            <a:endParaRPr lang="en-C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56</TotalTime>
  <Words>401</Words>
  <Application>Microsoft Office PowerPoint</Application>
  <PresentationFormat>On-screen Show (4:3)</PresentationFormat>
  <Paragraphs>30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The British Conquest of North America</vt:lpstr>
      <vt:lpstr>The Seven Years War</vt:lpstr>
      <vt:lpstr>France Abandons The Colony of New France</vt:lpstr>
      <vt:lpstr>The Treaty of Paris </vt:lpstr>
      <vt:lpstr>Response Activity </vt:lpstr>
    </vt:vector>
  </TitlesOfParts>
  <Company>Strathcona-Tweedsmuir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British Conquest of North America</dc:title>
  <dc:creator>bodnark</dc:creator>
  <cp:lastModifiedBy>chapmar</cp:lastModifiedBy>
  <cp:revision>6</cp:revision>
  <dcterms:created xsi:type="dcterms:W3CDTF">2009-02-09T21:53:18Z</dcterms:created>
  <dcterms:modified xsi:type="dcterms:W3CDTF">2010-02-17T17:12:18Z</dcterms:modified>
</cp:coreProperties>
</file>