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07E475-CF24-4D2B-8E79-F054E1607A09}" type="datetimeFigureOut">
              <a:rPr lang="en-US" smtClean="0"/>
              <a:pPr/>
              <a:t>2/8/2010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EB3FEB-842F-4CFC-B8D3-11240224AA37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928670"/>
            <a:ext cx="7851648" cy="1000132"/>
          </a:xfrm>
        </p:spPr>
        <p:txBody>
          <a:bodyPr>
            <a:normAutofit/>
          </a:bodyPr>
          <a:lstStyle/>
          <a:p>
            <a:r>
              <a:rPr lang="en-CA" dirty="0" smtClean="0"/>
              <a:t>The Great Deportation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00240"/>
            <a:ext cx="610243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Great Deportation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A" dirty="0" smtClean="0"/>
              <a:t>Britain takes control of many areas of Acadia through the Treaty of Utrecht in 1713.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Acadians are told they have 1 year to leave the land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Acadians have lived on this land for over 100 years in many cases – most refuse to leave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1730 – Acadians are required to take an oath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Oath of Neutrality</a:t>
            </a:r>
          </a:p>
          <a:p>
            <a:pPr lvl="1"/>
            <a:r>
              <a:rPr lang="en-CA" dirty="0" smtClean="0"/>
              <a:t>If a war was to break out between Britain and France, the Acadians were to stay neutral – not fight for either side.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Great Deportation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Some Acadians took the oath, but many did not.</a:t>
            </a:r>
          </a:p>
          <a:p>
            <a:pPr lvl="1"/>
            <a:r>
              <a:rPr lang="en-CA" dirty="0" smtClean="0"/>
              <a:t>Why would Acadians not want to take this oath?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1755 – war between Britain and France seemed likely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Britain required Acadians to take a new oath – “the oath of allegiance”</a:t>
            </a:r>
          </a:p>
          <a:p>
            <a:pPr lvl="1"/>
            <a:r>
              <a:rPr lang="en-CA" dirty="0" smtClean="0"/>
              <a:t>Acadians were to fight for Britain against France if a war broke out</a:t>
            </a:r>
          </a:p>
          <a:p>
            <a:pPr lvl="1">
              <a:buNone/>
            </a:pPr>
            <a:endParaRPr lang="en-CA" dirty="0" smtClean="0"/>
          </a:p>
          <a:p>
            <a:r>
              <a:rPr lang="en-CA" dirty="0" smtClean="0"/>
              <a:t>The Acadians Refused!!!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Great Deportation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Some Acadians escaped to New France, some found protection with the </a:t>
            </a:r>
            <a:r>
              <a:rPr lang="en-CA" dirty="0" err="1" smtClean="0"/>
              <a:t>Mi’kmaq</a:t>
            </a:r>
            <a:r>
              <a:rPr lang="en-CA" dirty="0" smtClean="0"/>
              <a:t> – but many refused to move</a:t>
            </a:r>
          </a:p>
          <a:p>
            <a:r>
              <a:rPr lang="en-CA" dirty="0" smtClean="0"/>
              <a:t>Between 1755 and 1763 (basically the time period of the 7 Years War – which we will learn about next class) – Britain captured and </a:t>
            </a:r>
            <a:r>
              <a:rPr lang="en-CA" smtClean="0"/>
              <a:t>shipped 11000 Acadians </a:t>
            </a:r>
            <a:r>
              <a:rPr lang="en-CA" dirty="0" smtClean="0"/>
              <a:t>to the Thirteen Colonies</a:t>
            </a:r>
            <a:r>
              <a:rPr lang="en-CA" smtClean="0"/>
              <a:t>,  to </a:t>
            </a:r>
            <a:r>
              <a:rPr lang="en-CA" dirty="0" smtClean="0"/>
              <a:t>England, and to France</a:t>
            </a:r>
          </a:p>
          <a:p>
            <a:r>
              <a:rPr lang="en-CA" dirty="0" smtClean="0"/>
              <a:t>Many families were separated, especially mixed Acadian/</a:t>
            </a:r>
            <a:r>
              <a:rPr lang="en-CA" dirty="0" err="1" smtClean="0"/>
              <a:t>Mi’kmaq</a:t>
            </a:r>
            <a:r>
              <a:rPr lang="en-CA" dirty="0" smtClean="0"/>
              <a:t> families.</a:t>
            </a:r>
          </a:p>
          <a:p>
            <a:r>
              <a:rPr lang="en-CA" dirty="0" smtClean="0"/>
              <a:t>Read “Removed from the Province” pages 149-151 in the textbook and answer questions 1-3 on page 151.</a:t>
            </a:r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Conflict and Identity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fontScale="77500" lnSpcReduction="20000"/>
          </a:bodyPr>
          <a:lstStyle/>
          <a:p>
            <a:r>
              <a:rPr lang="en-CA" sz="1800" dirty="0" smtClean="0"/>
              <a:t>Information from page 152 of the textbook</a:t>
            </a:r>
          </a:p>
          <a:p>
            <a:r>
              <a:rPr lang="en-CA" sz="2800" dirty="0" smtClean="0"/>
              <a:t>Why did Britain decide to deport the Acadians? Which of the following points is most important?</a:t>
            </a:r>
          </a:p>
          <a:p>
            <a:r>
              <a:rPr lang="en-CA" sz="2800" dirty="0" smtClean="0"/>
              <a:t>If France and Britain went to war, Acadia would certainly be drawn into the fighting, because of its strategic location</a:t>
            </a:r>
          </a:p>
          <a:p>
            <a:r>
              <a:rPr lang="en-CA" sz="2800" dirty="0" smtClean="0"/>
              <a:t>The Acadians were Catholic and spoke French – They had lived peacefully under British rule since 1713 – more than 40 years – but they had more in common with the culture of France than with British culture</a:t>
            </a:r>
          </a:p>
          <a:p>
            <a:r>
              <a:rPr lang="en-CA" sz="2800" dirty="0" smtClean="0"/>
              <a:t>In 1755, </a:t>
            </a:r>
            <a:r>
              <a:rPr lang="en-CA" sz="2800" dirty="0" err="1" smtClean="0"/>
              <a:t>Acidia</a:t>
            </a:r>
            <a:r>
              <a:rPr lang="en-CA" sz="2800" dirty="0" smtClean="0"/>
              <a:t> had 12000 Acadian settlers and 6000 British settlers (Acadians outnumbered the British 2 to 1)</a:t>
            </a:r>
          </a:p>
          <a:p>
            <a:r>
              <a:rPr lang="en-CA" sz="2800" dirty="0" smtClean="0"/>
              <a:t>The Acadians refused to promise to fight against France in a war, but they did promise to remain neutral.  What does this suggest about the way Acadians thought of their own identity?</a:t>
            </a:r>
          </a:p>
          <a:p>
            <a:r>
              <a:rPr lang="en-CA" sz="2800" dirty="0" smtClean="0"/>
              <a:t>The British assumed they could not trust the Acadians, because they were of French descent.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407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The Great Deportation</vt:lpstr>
      <vt:lpstr>The Great Deportation </vt:lpstr>
      <vt:lpstr>The Great Deportation</vt:lpstr>
      <vt:lpstr>The Great Deportation</vt:lpstr>
      <vt:lpstr>Conflict and Identity </vt:lpstr>
    </vt:vector>
  </TitlesOfParts>
  <Company>Strathcona-Tweedsmuir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Deportation</dc:title>
  <dc:creator>bodnark</dc:creator>
  <cp:lastModifiedBy>chapmar</cp:lastModifiedBy>
  <cp:revision>8</cp:revision>
  <dcterms:created xsi:type="dcterms:W3CDTF">2009-02-05T20:00:47Z</dcterms:created>
  <dcterms:modified xsi:type="dcterms:W3CDTF">2010-02-08T21:34:07Z</dcterms:modified>
</cp:coreProperties>
</file>